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5122525" cy="21386800"/>
  <p:notesSz cx="6858000" cy="9144000"/>
  <p:defaultTextStyle>
    <a:defPPr>
      <a:defRPr lang="th-TH"/>
    </a:defPPr>
    <a:lvl1pPr marL="0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  <a:srgbClr val="0066FF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2604" y="120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34190" y="6643771"/>
            <a:ext cx="12854146" cy="45843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500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149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8133903" y="2673351"/>
            <a:ext cx="5626314" cy="5690275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249709" y="2673351"/>
            <a:ext cx="16632153" cy="569027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766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135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94575" y="13743001"/>
            <a:ext cx="12854146" cy="4247656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94575" y="9064640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43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249710" y="15559889"/>
            <a:ext cx="11129234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2630985" y="15559889"/>
            <a:ext cx="11129232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64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56126" y="4787278"/>
            <a:ext cx="6681741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756126" y="6782388"/>
            <a:ext cx="6681741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7682034" y="4787278"/>
            <a:ext cx="6684366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7682034" y="6782388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050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07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607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6127" y="851512"/>
            <a:ext cx="4975207" cy="362387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12487" y="851513"/>
            <a:ext cx="8453912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56127" y="4475387"/>
            <a:ext cx="4975207" cy="1462916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467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64121" y="14970760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964121" y="1910950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964121" y="16738143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244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3610273" cy="14114299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56126" y="19822397"/>
            <a:ext cx="3528589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5BF3B-CBAE-4ED5-9C60-609E34BC2E4E}" type="datetimeFigureOut">
              <a:rPr lang="th-TH" smtClean="0"/>
              <a:pPr/>
              <a:t>18/11/63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5166863" y="19822397"/>
            <a:ext cx="4788800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10837810" y="19822397"/>
            <a:ext cx="3528589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CA7B-C542-4EFF-859B-C7B217F24E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415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92600"/>
            <a:ext cx="15122525" cy="1440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0" y="19550384"/>
            <a:ext cx="15122525" cy="18364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0797261" y="253981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โครงงานที่ 2 ปีการศึกษา 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0662" y="774294"/>
            <a:ext cx="1260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การประยุกต์ใช้เทคนิคลีนและการวิเคราะห์บัญชีต้นทุนการไหล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วัสดุ</a:t>
            </a:r>
            <a:b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เพิ่มผลิตภาพกระบวนการผลิตข้าวโพดฝักอ่อน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นายณัฐชนน รักษ์เผ่า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สุวรรณ  นาย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ธนพงศ์  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งาม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รศ.ดร.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วิชัย  ฉัตร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ทินวัฒน์</a:t>
            </a:r>
          </a:p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วิศวกรรมอุตสา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หการ คณะวิศวกรรมศาสตร์ มหาวิทยาลัยเชียงใหม่</a:t>
            </a:r>
            <a:endParaRPr lang="en-US" sz="3600" b="1" dirty="0" smtClean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502" y="4288756"/>
            <a:ext cx="79832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โปสเตอร์ ขนาด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A2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กว้าง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x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ยาว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42 ซม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x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59.4 ซม.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Font TH SarabunPSK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ขนาด 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อย่างน้อย</a:t>
            </a:r>
            <a:r>
              <a:rPr lang="en-US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22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จุด</a:t>
            </a:r>
          </a:p>
          <a:p>
            <a:pPr marL="571500" indent="-571500">
              <a:buFontTx/>
              <a:buChar char="-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ให้นักศึกษาวางรูปแบบในส่วนพื้นที่ว่างนี้ ตามความเหมาะสม</a:t>
            </a:r>
          </a:p>
          <a:p>
            <a:pPr marL="571500" indent="-571500">
              <a:buFontTx/>
              <a:buChar char="-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ไม่ควรใช้ขนาด 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Font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เล็กกว่านี้เนื่องจากจะอ่านไม่เห็น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9559" y="19591429"/>
            <a:ext cx="104743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Engineering Department</a:t>
            </a:r>
          </a:p>
          <a:p>
            <a:pPr algn="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Engineering, Chiang Mai University</a:t>
            </a:r>
            <a:endParaRPr lang="th-TH" sz="4000" b="1" dirty="0">
              <a:solidFill>
                <a:schemeClr val="bg1"/>
              </a:solidFill>
              <a:latin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-74851"/>
            <a:ext cx="374441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75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TH SarabunPSK</vt:lpstr>
      <vt:lpstr>Times New Roman</vt:lpstr>
      <vt:lpstr>ชุดรูปแบบของ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Dreamie</dc:creator>
  <cp:lastModifiedBy>WT-PC</cp:lastModifiedBy>
  <cp:revision>56</cp:revision>
  <dcterms:created xsi:type="dcterms:W3CDTF">2015-04-16T16:19:21Z</dcterms:created>
  <dcterms:modified xsi:type="dcterms:W3CDTF">2020-11-18T04:37:25Z</dcterms:modified>
</cp:coreProperties>
</file>