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5122525" cy="21386800"/>
  <p:notesSz cx="6858000" cy="9144000"/>
  <p:defaultTextStyle>
    <a:defPPr>
      <a:defRPr lang="th-TH"/>
    </a:defPPr>
    <a:lvl1pPr marL="0" algn="l" defTabSz="2086204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1pPr>
    <a:lvl2pPr marL="1043102" algn="l" defTabSz="2086204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2pPr>
    <a:lvl3pPr marL="2086204" algn="l" defTabSz="2086204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3pPr>
    <a:lvl4pPr marL="3129305" algn="l" defTabSz="2086204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4pPr>
    <a:lvl5pPr marL="4172407" algn="l" defTabSz="2086204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5pPr>
    <a:lvl6pPr marL="5215509" algn="l" defTabSz="2086204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6pPr>
    <a:lvl7pPr marL="6258611" algn="l" defTabSz="2086204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7pPr>
    <a:lvl8pPr marL="7301713" algn="l" defTabSz="2086204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8pPr>
    <a:lvl9pPr marL="8344814" algn="l" defTabSz="2086204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6">
          <p15:clr>
            <a:srgbClr val="A4A3A4"/>
          </p15:clr>
        </p15:guide>
        <p15:guide id="2" pos="47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33CC"/>
    <a:srgbClr val="0066FF"/>
    <a:srgbClr val="0099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2604" y="120"/>
      </p:cViewPr>
      <p:guideLst>
        <p:guide orient="horz" pos="6736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134190" y="6643771"/>
            <a:ext cx="12854146" cy="45843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2268379" y="12119186"/>
            <a:ext cx="10585768" cy="54655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3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86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29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72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15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58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017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448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BF3B-CBAE-4ED5-9C60-609E34BC2E4E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A7B-C542-4EFF-859B-C7B217F24E0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5005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BF3B-CBAE-4ED5-9C60-609E34BC2E4E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A7B-C542-4EFF-859B-C7B217F24E0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61497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18133903" y="2673351"/>
            <a:ext cx="5626314" cy="56902750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1249709" y="2673351"/>
            <a:ext cx="16632153" cy="5690275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BF3B-CBAE-4ED5-9C60-609E34BC2E4E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A7B-C542-4EFF-859B-C7B217F24E0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97664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BF3B-CBAE-4ED5-9C60-609E34BC2E4E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A7B-C542-4EFF-859B-C7B217F24E0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31351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94575" y="13743001"/>
            <a:ext cx="12854146" cy="4247656"/>
          </a:xfrm>
        </p:spPr>
        <p:txBody>
          <a:bodyPr anchor="t"/>
          <a:lstStyle>
            <a:lvl1pPr algn="l">
              <a:defRPr sz="91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194575" y="9064640"/>
            <a:ext cx="12854146" cy="4678361"/>
          </a:xfrm>
        </p:spPr>
        <p:txBody>
          <a:bodyPr anchor="b"/>
          <a:lstStyle>
            <a:lvl1pPr marL="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1pPr>
            <a:lvl2pPr marL="1043102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2pPr>
            <a:lvl3pPr marL="2086204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3pPr>
            <a:lvl4pPr marL="3129305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417240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521550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625861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730171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834481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BF3B-CBAE-4ED5-9C60-609E34BC2E4E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A7B-C542-4EFF-859B-C7B217F24E0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04349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1249710" y="15559889"/>
            <a:ext cx="11129234" cy="44016211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12630985" y="15559889"/>
            <a:ext cx="11129232" cy="44016211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BF3B-CBAE-4ED5-9C60-609E34BC2E4E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A7B-C542-4EFF-859B-C7B217F24E0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6452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56126" y="856464"/>
            <a:ext cx="13610273" cy="3564467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56126" y="4787278"/>
            <a:ext cx="6681741" cy="1995110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3102" indent="0">
              <a:buNone/>
              <a:defRPr sz="4600" b="1"/>
            </a:lvl2pPr>
            <a:lvl3pPr marL="2086204" indent="0">
              <a:buNone/>
              <a:defRPr sz="4100" b="1"/>
            </a:lvl3pPr>
            <a:lvl4pPr marL="3129305" indent="0">
              <a:buNone/>
              <a:defRPr sz="3700" b="1"/>
            </a:lvl4pPr>
            <a:lvl5pPr marL="4172407" indent="0">
              <a:buNone/>
              <a:defRPr sz="3700" b="1"/>
            </a:lvl5pPr>
            <a:lvl6pPr marL="5215509" indent="0">
              <a:buNone/>
              <a:defRPr sz="3700" b="1"/>
            </a:lvl6pPr>
            <a:lvl7pPr marL="6258611" indent="0">
              <a:buNone/>
              <a:defRPr sz="3700" b="1"/>
            </a:lvl7pPr>
            <a:lvl8pPr marL="7301713" indent="0">
              <a:buNone/>
              <a:defRPr sz="3700" b="1"/>
            </a:lvl8pPr>
            <a:lvl9pPr marL="8344814" indent="0">
              <a:buNone/>
              <a:defRPr sz="37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756126" y="6782388"/>
            <a:ext cx="6681741" cy="12322165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7682034" y="4787278"/>
            <a:ext cx="6684366" cy="1995110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3102" indent="0">
              <a:buNone/>
              <a:defRPr sz="4600" b="1"/>
            </a:lvl2pPr>
            <a:lvl3pPr marL="2086204" indent="0">
              <a:buNone/>
              <a:defRPr sz="4100" b="1"/>
            </a:lvl3pPr>
            <a:lvl4pPr marL="3129305" indent="0">
              <a:buNone/>
              <a:defRPr sz="3700" b="1"/>
            </a:lvl4pPr>
            <a:lvl5pPr marL="4172407" indent="0">
              <a:buNone/>
              <a:defRPr sz="3700" b="1"/>
            </a:lvl5pPr>
            <a:lvl6pPr marL="5215509" indent="0">
              <a:buNone/>
              <a:defRPr sz="3700" b="1"/>
            </a:lvl6pPr>
            <a:lvl7pPr marL="6258611" indent="0">
              <a:buNone/>
              <a:defRPr sz="3700" b="1"/>
            </a:lvl7pPr>
            <a:lvl8pPr marL="7301713" indent="0">
              <a:buNone/>
              <a:defRPr sz="3700" b="1"/>
            </a:lvl8pPr>
            <a:lvl9pPr marL="8344814" indent="0">
              <a:buNone/>
              <a:defRPr sz="37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7682034" y="6782388"/>
            <a:ext cx="6684366" cy="12322165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BF3B-CBAE-4ED5-9C60-609E34BC2E4E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A7B-C542-4EFF-859B-C7B217F24E0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9050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BF3B-CBAE-4ED5-9C60-609E34BC2E4E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A7B-C542-4EFF-859B-C7B217F24E0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50787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BF3B-CBAE-4ED5-9C60-609E34BC2E4E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A7B-C542-4EFF-859B-C7B217F24E0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1607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56127" y="851512"/>
            <a:ext cx="4975207" cy="3623874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912487" y="851513"/>
            <a:ext cx="8453912" cy="18253041"/>
          </a:xfrm>
        </p:spPr>
        <p:txBody>
          <a:bodyPr/>
          <a:lstStyle>
            <a:lvl1pPr>
              <a:defRPr sz="7300"/>
            </a:lvl1pPr>
            <a:lvl2pPr>
              <a:defRPr sz="6400"/>
            </a:lvl2pPr>
            <a:lvl3pPr>
              <a:defRPr sz="55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756127" y="4475387"/>
            <a:ext cx="4975207" cy="14629167"/>
          </a:xfrm>
        </p:spPr>
        <p:txBody>
          <a:bodyPr/>
          <a:lstStyle>
            <a:lvl1pPr marL="0" indent="0">
              <a:buNone/>
              <a:defRPr sz="3200"/>
            </a:lvl1pPr>
            <a:lvl2pPr marL="1043102" indent="0">
              <a:buNone/>
              <a:defRPr sz="2700"/>
            </a:lvl2pPr>
            <a:lvl3pPr marL="2086204" indent="0">
              <a:buNone/>
              <a:defRPr sz="2300"/>
            </a:lvl3pPr>
            <a:lvl4pPr marL="3129305" indent="0">
              <a:buNone/>
              <a:defRPr sz="2100"/>
            </a:lvl4pPr>
            <a:lvl5pPr marL="4172407" indent="0">
              <a:buNone/>
              <a:defRPr sz="2100"/>
            </a:lvl5pPr>
            <a:lvl6pPr marL="5215509" indent="0">
              <a:buNone/>
              <a:defRPr sz="2100"/>
            </a:lvl6pPr>
            <a:lvl7pPr marL="6258611" indent="0">
              <a:buNone/>
              <a:defRPr sz="2100"/>
            </a:lvl7pPr>
            <a:lvl8pPr marL="7301713" indent="0">
              <a:buNone/>
              <a:defRPr sz="2100"/>
            </a:lvl8pPr>
            <a:lvl9pPr marL="8344814" indent="0">
              <a:buNone/>
              <a:defRPr sz="21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BF3B-CBAE-4ED5-9C60-609E34BC2E4E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A7B-C542-4EFF-859B-C7B217F24E0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54671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964121" y="14970760"/>
            <a:ext cx="9073515" cy="1767383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2964121" y="1910950"/>
            <a:ext cx="9073515" cy="12832080"/>
          </a:xfrm>
        </p:spPr>
        <p:txBody>
          <a:bodyPr/>
          <a:lstStyle>
            <a:lvl1pPr marL="0" indent="0">
              <a:buNone/>
              <a:defRPr sz="7300"/>
            </a:lvl1pPr>
            <a:lvl2pPr marL="1043102" indent="0">
              <a:buNone/>
              <a:defRPr sz="6400"/>
            </a:lvl2pPr>
            <a:lvl3pPr marL="2086204" indent="0">
              <a:buNone/>
              <a:defRPr sz="5500"/>
            </a:lvl3pPr>
            <a:lvl4pPr marL="3129305" indent="0">
              <a:buNone/>
              <a:defRPr sz="4600"/>
            </a:lvl4pPr>
            <a:lvl5pPr marL="4172407" indent="0">
              <a:buNone/>
              <a:defRPr sz="4600"/>
            </a:lvl5pPr>
            <a:lvl6pPr marL="5215509" indent="0">
              <a:buNone/>
              <a:defRPr sz="4600"/>
            </a:lvl6pPr>
            <a:lvl7pPr marL="6258611" indent="0">
              <a:buNone/>
              <a:defRPr sz="4600"/>
            </a:lvl7pPr>
            <a:lvl8pPr marL="7301713" indent="0">
              <a:buNone/>
              <a:defRPr sz="4600"/>
            </a:lvl8pPr>
            <a:lvl9pPr marL="8344814" indent="0">
              <a:buNone/>
              <a:defRPr sz="46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2964121" y="16738143"/>
            <a:ext cx="9073515" cy="2509977"/>
          </a:xfrm>
        </p:spPr>
        <p:txBody>
          <a:bodyPr/>
          <a:lstStyle>
            <a:lvl1pPr marL="0" indent="0">
              <a:buNone/>
              <a:defRPr sz="3200"/>
            </a:lvl1pPr>
            <a:lvl2pPr marL="1043102" indent="0">
              <a:buNone/>
              <a:defRPr sz="2700"/>
            </a:lvl2pPr>
            <a:lvl3pPr marL="2086204" indent="0">
              <a:buNone/>
              <a:defRPr sz="2300"/>
            </a:lvl3pPr>
            <a:lvl4pPr marL="3129305" indent="0">
              <a:buNone/>
              <a:defRPr sz="2100"/>
            </a:lvl4pPr>
            <a:lvl5pPr marL="4172407" indent="0">
              <a:buNone/>
              <a:defRPr sz="2100"/>
            </a:lvl5pPr>
            <a:lvl6pPr marL="5215509" indent="0">
              <a:buNone/>
              <a:defRPr sz="2100"/>
            </a:lvl6pPr>
            <a:lvl7pPr marL="6258611" indent="0">
              <a:buNone/>
              <a:defRPr sz="2100"/>
            </a:lvl7pPr>
            <a:lvl8pPr marL="7301713" indent="0">
              <a:buNone/>
              <a:defRPr sz="2100"/>
            </a:lvl8pPr>
            <a:lvl9pPr marL="8344814" indent="0">
              <a:buNone/>
              <a:defRPr sz="21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BF3B-CBAE-4ED5-9C60-609E34BC2E4E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A7B-C542-4EFF-859B-C7B217F24E0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2444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756126" y="856464"/>
            <a:ext cx="13610273" cy="3564467"/>
          </a:xfrm>
          <a:prstGeom prst="rect">
            <a:avLst/>
          </a:prstGeom>
        </p:spPr>
        <p:txBody>
          <a:bodyPr vert="horz" lIns="208620" tIns="104310" rIns="208620" bIns="10431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56126" y="4990255"/>
            <a:ext cx="13610273" cy="14114299"/>
          </a:xfrm>
          <a:prstGeom prst="rect">
            <a:avLst/>
          </a:prstGeom>
        </p:spPr>
        <p:txBody>
          <a:bodyPr vert="horz" lIns="208620" tIns="104310" rIns="208620" bIns="10431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756126" y="19822397"/>
            <a:ext cx="3528589" cy="1138649"/>
          </a:xfrm>
          <a:prstGeom prst="rect">
            <a:avLst/>
          </a:prstGeom>
        </p:spPr>
        <p:txBody>
          <a:bodyPr vert="horz" lIns="208620" tIns="104310" rIns="208620" bIns="10431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5BF3B-CBAE-4ED5-9C60-609E34BC2E4E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5166863" y="19822397"/>
            <a:ext cx="4788800" cy="1138649"/>
          </a:xfrm>
          <a:prstGeom prst="rect">
            <a:avLst/>
          </a:prstGeom>
        </p:spPr>
        <p:txBody>
          <a:bodyPr vert="horz" lIns="208620" tIns="104310" rIns="208620" bIns="10431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10837810" y="19822397"/>
            <a:ext cx="3528589" cy="1138649"/>
          </a:xfrm>
          <a:prstGeom prst="rect">
            <a:avLst/>
          </a:prstGeom>
        </p:spPr>
        <p:txBody>
          <a:bodyPr vert="horz" lIns="208620" tIns="104310" rIns="208620" bIns="10431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0CA7B-C542-4EFF-859B-C7B217F24E0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64152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6204" rtl="0" eaLnBrk="1" latinLnBrk="0" hangingPunct="1">
        <a:spcBef>
          <a:spcPct val="0"/>
        </a:spcBef>
        <a:buNone/>
        <a:defRPr sz="10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82326" indent="-782326" algn="l" defTabSz="2086204" rtl="0" eaLnBrk="1" latinLnBrk="0" hangingPunct="1">
        <a:spcBef>
          <a:spcPct val="20000"/>
        </a:spcBef>
        <a:buFont typeface="Arial" panose="020B0604020202020204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695040" indent="-651939" algn="l" defTabSz="2086204" rtl="0" eaLnBrk="1" latinLnBrk="0" hangingPunct="1">
        <a:spcBef>
          <a:spcPct val="20000"/>
        </a:spcBef>
        <a:buFont typeface="Arial" panose="020B0604020202020204" pitchFamily="34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2607755" indent="-521551" algn="l" defTabSz="2086204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3650856" indent="-521551" algn="l" defTabSz="2086204" rtl="0" eaLnBrk="1" latinLnBrk="0" hangingPunct="1">
        <a:spcBef>
          <a:spcPct val="20000"/>
        </a:spcBef>
        <a:buFont typeface="Arial" panose="020B0604020202020204" pitchFamily="34" charset="0"/>
        <a:buChar char="–"/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693958" indent="-521551" algn="l" defTabSz="2086204" rtl="0" eaLnBrk="1" latinLnBrk="0" hangingPunct="1">
        <a:spcBef>
          <a:spcPct val="20000"/>
        </a:spcBef>
        <a:buFont typeface="Arial" panose="020B0604020202020204" pitchFamily="34" charset="0"/>
        <a:buChar char="»"/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737060" indent="-521551" algn="l" defTabSz="2086204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6780162" indent="-521551" algn="l" defTabSz="2086204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7823264" indent="-521551" algn="l" defTabSz="2086204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8866365" indent="-521551" algn="l" defTabSz="2086204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2086204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043102" algn="l" defTabSz="2086204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2086204" algn="l" defTabSz="2086204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3129305" algn="l" defTabSz="2086204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4172407" algn="l" defTabSz="2086204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5215509" algn="l" defTabSz="2086204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6258611" algn="l" defTabSz="2086204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7301713" algn="l" defTabSz="2086204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8344814" algn="l" defTabSz="2086204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492600"/>
            <a:ext cx="15122525" cy="14401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0" y="19550384"/>
            <a:ext cx="15122525" cy="183641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10797261" y="253981"/>
            <a:ext cx="4108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โครงงานที่ 2 ปีการศึกษา </a:t>
            </a:r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256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endParaRPr lang="th-TH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60662" y="774294"/>
            <a:ext cx="12601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การประยุกต์ใช้เทคนิคลีนและการวิเคราะห์บัญชีต้นทุนการไหล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วัสดุ</a:t>
            </a:r>
            <a:b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เพิ่มผลิตภาพกระบวนการผลิตข้าวโพดฝักอ่อน</a:t>
            </a:r>
          </a:p>
          <a:p>
            <a:pPr algn="ctr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นายณัฐชนน รักษ์เผ่า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สุวรรณ  นาย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ธนพงศ์  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เงิน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งาม</a:t>
            </a:r>
          </a:p>
          <a:p>
            <a:pPr algn="ctr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รศ.ดร.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วิชัย  ฉัตร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ทินวัฒน์</a:t>
            </a:r>
          </a:p>
          <a:p>
            <a:pPr algn="ctr"/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ภาควิชา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วิศวกรรมอุตสา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หการ คณะวิศวกรรมศาสตร์ มหาวิทยาลัยเชียงใหม่</a:t>
            </a:r>
            <a:endParaRPr lang="en-US" sz="3600" b="1" dirty="0" smtClean="0"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0502" y="4288756"/>
            <a:ext cx="798327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โปสเตอร์ ขนาด 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A2 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กว้าง 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x 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ยาว 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= 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42 ซม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 x 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59.4 ซม.</a:t>
            </a:r>
          </a:p>
          <a:p>
            <a:pPr marL="571500" indent="-571500">
              <a:buFontTx/>
              <a:buChar char="-"/>
            </a:pP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Font TH SarabunPSK 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ขนาด </a:t>
            </a:r>
            <a:r>
              <a:rPr lang="th-TH" sz="36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อย่างน้อย</a:t>
            </a:r>
            <a:r>
              <a:rPr lang="en-US" sz="36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22 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จุด</a:t>
            </a:r>
          </a:p>
          <a:p>
            <a:pPr marL="571500" indent="-571500">
              <a:buFontTx/>
              <a:buChar char="-"/>
            </a:pP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ให้นักศึกษาวางรูปแบบในส่วนพื้นที่ว่างนี้ ตามความเหมาะสม</a:t>
            </a:r>
          </a:p>
          <a:p>
            <a:pPr marL="571500" indent="-571500">
              <a:buFontTx/>
              <a:buChar char="-"/>
            </a:pP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ไม่ควรใช้ขนาด  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Font 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เล็กกว่านี้เนื่องจากจะอ่านไม่เห็น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79559" y="19591429"/>
            <a:ext cx="104743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Industrial Engineering Department</a:t>
            </a:r>
          </a:p>
          <a:p>
            <a:pPr algn="r"/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Faculty of Engineering, Chiang Mai University</a:t>
            </a:r>
            <a:endParaRPr lang="th-TH" sz="4000" b="1" dirty="0">
              <a:solidFill>
                <a:schemeClr val="bg1"/>
              </a:solidFill>
              <a:latin typeface="Times New Roman" panose="02020603050405020304" pitchFamily="18" charset="0"/>
              <a:cs typeface="TH SarabunPSK" panose="020B0500040200020003" pitchFamily="34" charset="-34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8" y="-74851"/>
            <a:ext cx="3744416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5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75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Cordia New</vt:lpstr>
      <vt:lpstr>TH SarabunPSK</vt:lpstr>
      <vt:lpstr>Times New Roman</vt:lpstr>
      <vt:lpstr>ชุดรูปแบบของ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Dreamie</dc:creator>
  <cp:lastModifiedBy>WT-PC</cp:lastModifiedBy>
  <cp:revision>56</cp:revision>
  <dcterms:created xsi:type="dcterms:W3CDTF">2015-04-16T16:19:21Z</dcterms:created>
  <dcterms:modified xsi:type="dcterms:W3CDTF">2020-11-18T04:37:25Z</dcterms:modified>
</cp:coreProperties>
</file>